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4" r:id="rId6"/>
    <p:sldId id="265" r:id="rId7"/>
    <p:sldId id="270" r:id="rId8"/>
    <p:sldId id="268" r:id="rId9"/>
    <p:sldId id="259" r:id="rId10"/>
    <p:sldId id="260" r:id="rId11"/>
    <p:sldId id="261" r:id="rId12"/>
    <p:sldId id="263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856984" cy="6552728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«Особенности реализации национального образования и воспитания в школе с родным языком обучения»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J:\20170815_1508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7319166" cy="413692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786182" y="5742310"/>
            <a:ext cx="5143536" cy="829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Хаметшин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М.З.</a:t>
            </a: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Среднетиганской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082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512511" cy="1008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Танцевальная группа </a:t>
            </a:r>
            <a:br>
              <a:rPr lang="tt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“Глория”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F:\фото августовка\IMG_20160411_115056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06"/>
          <a:stretch/>
        </p:blipFill>
        <p:spPr bwMode="auto">
          <a:xfrm>
            <a:off x="1259632" y="1268760"/>
            <a:ext cx="684076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9103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4001"/>
            <a:ext cx="7920880" cy="60924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Связь поколений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4822825" cy="356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5443537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7019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фото августовка\IMG_20170414_09065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195" r="27309" b="7900"/>
          <a:stretch/>
        </p:blipFill>
        <p:spPr bwMode="auto">
          <a:xfrm>
            <a:off x="1115616" y="1268760"/>
            <a:ext cx="7056784" cy="5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80920" cy="864096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Семинар учителей татарского языка и литературы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601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68760"/>
            <a:ext cx="7488832" cy="4320480"/>
          </a:xfrm>
        </p:spPr>
        <p:txBody>
          <a:bodyPr/>
          <a:lstStyle/>
          <a:p>
            <a:pPr marL="0" indent="0" algn="ctr">
              <a:buNone/>
            </a:pPr>
            <a:r>
              <a:rPr lang="tt-RU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r>
              <a:rPr lang="ru-RU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Игътибарыгыз өчен рәхмәт!</a:t>
            </a:r>
            <a:br>
              <a:rPr lang="tt-RU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580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Наш коллектив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09" t="17111" r="7235" b="8593"/>
          <a:stretch/>
        </p:blipFill>
        <p:spPr bwMode="auto">
          <a:xfrm>
            <a:off x="323528" y="916895"/>
            <a:ext cx="8519174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0825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512511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Учителя - обладатели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гранта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“Учитель-мастер”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CHip\Desktop\5059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44825"/>
            <a:ext cx="3240360" cy="398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CHip\Desktop\музей фото\IMG_20170822_0912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90" t="21618"/>
          <a:stretch/>
        </p:blipFill>
        <p:spPr bwMode="auto">
          <a:xfrm>
            <a:off x="899592" y="1844826"/>
            <a:ext cx="3240360" cy="398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1895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фото августовка\IMG_20161119_12185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80" b="6905"/>
          <a:stretch/>
        </p:blipFill>
        <p:spPr bwMode="auto">
          <a:xfrm>
            <a:off x="323528" y="548680"/>
            <a:ext cx="8557161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4987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Chip\AppData\Local\Temp\Rar$DI18.281\IMG-20170821-WA00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08"/>
          <a:stretch/>
        </p:blipFill>
        <p:spPr bwMode="auto">
          <a:xfrm>
            <a:off x="3275856" y="3212976"/>
            <a:ext cx="5741876" cy="350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3"/>
            <a:ext cx="5665511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5665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фото августовка\IMG_20170804_09555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51" t="8166" b="12793"/>
          <a:stretch/>
        </p:blipFill>
        <p:spPr bwMode="auto">
          <a:xfrm>
            <a:off x="2645532" y="2608281"/>
            <a:ext cx="6398956" cy="416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Chip\AppData\Local\Temp\Rar$DI00.739\IMG-20170821-WA0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6660232" cy="374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7673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560840" cy="72008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Школьный музей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CHip\Desktop\IMG_20170822_0907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3672408" cy="263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Hip\Desktop\IMG_20170822_0907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31440"/>
            <a:ext cx="3639477" cy="2632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Hip\Desktop\IMG_20170822_0910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893" y="3861048"/>
            <a:ext cx="3672408" cy="274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CHip\Desktop\музей фото\IMG_20170822_0911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" b="27138"/>
          <a:stretch/>
        </p:blipFill>
        <p:spPr bwMode="auto">
          <a:xfrm>
            <a:off x="4716016" y="3861048"/>
            <a:ext cx="3639477" cy="274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6941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https://apf.mail.ru/cgi-bin/readmsg/%D0%96%D0%98%D0%91..jpg?id=15033234540000000959%3B0%3B0&amp;x-email=hametschin_marat%40mail.ru&amp;exif=1&amp;bs=2494&amp;bl=165615&amp;ct=image%2Fjpeg&amp;cn=%25d0%2596%25d0%2598%25d0%2591.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51" r="11906" b="9936"/>
          <a:stretch/>
        </p:blipFill>
        <p:spPr bwMode="auto">
          <a:xfrm>
            <a:off x="4910515" y="160338"/>
            <a:ext cx="4017819" cy="4702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F:\фото августовка\IMG-20170414-WA00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774" t="16162" b="5166"/>
          <a:stretch/>
        </p:blipFill>
        <p:spPr bwMode="auto">
          <a:xfrm>
            <a:off x="307975" y="173092"/>
            <a:ext cx="3560621" cy="539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фото августовка\IMG-20170414-WA001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69" t="5455" r="7727"/>
          <a:stretch/>
        </p:blipFill>
        <p:spPr bwMode="auto">
          <a:xfrm>
            <a:off x="2339752" y="2708920"/>
            <a:ext cx="5040560" cy="402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349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848872" cy="936104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Республиканский фестиваль детских и юношеских театров «С</a:t>
            </a:r>
            <a:r>
              <a:rPr lang="tt-RU" sz="2800" dirty="0">
                <a:effectLst/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800" dirty="0" err="1">
                <a:effectLst/>
                <a:latin typeface="Times New Roman" pitchFamily="18" charset="0"/>
                <a:cs typeface="Times New Roman" pitchFamily="18" charset="0"/>
              </a:rPr>
              <a:t>йяр</a:t>
            </a:r>
            <a:r>
              <a:rPr lang="ru-RU" sz="2800" dirty="0">
                <a:effectLst/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F:\фото августовка\IMG_20161116_123215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23" b="17216"/>
          <a:stretch/>
        </p:blipFill>
        <p:spPr bwMode="auto">
          <a:xfrm>
            <a:off x="539552" y="1340768"/>
            <a:ext cx="8115203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54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205</TotalTime>
  <Words>54</Words>
  <Application>Microsoft Office PowerPoint</Application>
  <PresentationFormat>Экран (4:3)</PresentationFormat>
  <Paragraphs>11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Слайд 1</vt:lpstr>
      <vt:lpstr>Наш коллектив</vt:lpstr>
      <vt:lpstr>Учителя - обладатели гранта  “Учитель-мастер”</vt:lpstr>
      <vt:lpstr>Слайд 4</vt:lpstr>
      <vt:lpstr>Слайд 5</vt:lpstr>
      <vt:lpstr>Слайд 6</vt:lpstr>
      <vt:lpstr>Школьный музей</vt:lpstr>
      <vt:lpstr>Слайд 8</vt:lpstr>
      <vt:lpstr>Республиканский фестиваль детских и юношеских театров «Сәйяр»</vt:lpstr>
      <vt:lpstr>Танцевальная группа  “Глория”</vt:lpstr>
      <vt:lpstr>Слайд 11</vt:lpstr>
      <vt:lpstr>Семинар учителей татарского языка и литературы</vt:lpstr>
      <vt:lpstr>Спасибо за внимание!   Игътибарыгыз өчен рәхмәт!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Марат</dc:creator>
  <cp:lastModifiedBy>Comp</cp:lastModifiedBy>
  <cp:revision>22</cp:revision>
  <dcterms:created xsi:type="dcterms:W3CDTF">2017-08-21T13:23:36Z</dcterms:created>
  <dcterms:modified xsi:type="dcterms:W3CDTF">2017-08-23T04:43:40Z</dcterms:modified>
</cp:coreProperties>
</file>